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50"/>
    <p:restoredTop sz="94694"/>
  </p:normalViewPr>
  <p:slideViewPr>
    <p:cSldViewPr snapToGrid="0" snapToObjects="1">
      <p:cViewPr varScale="1">
        <p:scale>
          <a:sx n="121" d="100"/>
          <a:sy n="121"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A4658-88FA-EB48-861D-5B5FF03223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625879-683E-9B49-AA3B-EC1AF15F5E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E8EAE9-3606-604E-B83B-950A07A48164}"/>
              </a:ext>
            </a:extLst>
          </p:cNvPr>
          <p:cNvSpPr>
            <a:spLocks noGrp="1"/>
          </p:cNvSpPr>
          <p:nvPr>
            <p:ph type="dt" sz="half" idx="10"/>
          </p:nvPr>
        </p:nvSpPr>
        <p:spPr/>
        <p:txBody>
          <a:bodyPr/>
          <a:lstStyle/>
          <a:p>
            <a:fld id="{0DF37946-A20B-3741-8B3E-402B8DBF602B}" type="datetimeFigureOut">
              <a:rPr lang="en-US" smtClean="0"/>
              <a:t>10/19/21</a:t>
            </a:fld>
            <a:endParaRPr lang="en-US"/>
          </a:p>
        </p:txBody>
      </p:sp>
      <p:sp>
        <p:nvSpPr>
          <p:cNvPr id="5" name="Footer Placeholder 4">
            <a:extLst>
              <a:ext uri="{FF2B5EF4-FFF2-40B4-BE49-F238E27FC236}">
                <a16:creationId xmlns:a16="http://schemas.microsoft.com/office/drawing/2014/main" id="{53FD8797-5D65-6B4C-8CA1-C7BF2E731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BD6B5-85A5-4F40-B6FE-8335695006E0}"/>
              </a:ext>
            </a:extLst>
          </p:cNvPr>
          <p:cNvSpPr>
            <a:spLocks noGrp="1"/>
          </p:cNvSpPr>
          <p:nvPr>
            <p:ph type="sldNum" sz="quarter" idx="12"/>
          </p:nvPr>
        </p:nvSpPr>
        <p:spPr/>
        <p:txBody>
          <a:bodyPr/>
          <a:lstStyle/>
          <a:p>
            <a:fld id="{037E7E2E-B511-5A46-8D59-E768D76A4EF3}" type="slidenum">
              <a:rPr lang="en-US" smtClean="0"/>
              <a:t>‹#›</a:t>
            </a:fld>
            <a:endParaRPr lang="en-US"/>
          </a:p>
        </p:txBody>
      </p:sp>
    </p:spTree>
    <p:extLst>
      <p:ext uri="{BB962C8B-B14F-4D97-AF65-F5344CB8AC3E}">
        <p14:creationId xmlns:p14="http://schemas.microsoft.com/office/powerpoint/2010/main" val="48749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06A1-3AA3-3B4F-835D-4F3F5E4CB8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64826A-22E4-0E4C-A9BA-ACE8AD1B7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EA87A-20C1-D449-AEF2-9920C850832A}"/>
              </a:ext>
            </a:extLst>
          </p:cNvPr>
          <p:cNvSpPr>
            <a:spLocks noGrp="1"/>
          </p:cNvSpPr>
          <p:nvPr>
            <p:ph type="dt" sz="half" idx="10"/>
          </p:nvPr>
        </p:nvSpPr>
        <p:spPr/>
        <p:txBody>
          <a:bodyPr/>
          <a:lstStyle/>
          <a:p>
            <a:fld id="{0DF37946-A20B-3741-8B3E-402B8DBF602B}" type="datetimeFigureOut">
              <a:rPr lang="en-US" smtClean="0"/>
              <a:t>10/19/21</a:t>
            </a:fld>
            <a:endParaRPr lang="en-US"/>
          </a:p>
        </p:txBody>
      </p:sp>
      <p:sp>
        <p:nvSpPr>
          <p:cNvPr id="5" name="Footer Placeholder 4">
            <a:extLst>
              <a:ext uri="{FF2B5EF4-FFF2-40B4-BE49-F238E27FC236}">
                <a16:creationId xmlns:a16="http://schemas.microsoft.com/office/drawing/2014/main" id="{120D53E6-0A5E-1A46-BF25-664030BD0F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5714E7-D223-6745-87B2-9C3B88C8DA2B}"/>
              </a:ext>
            </a:extLst>
          </p:cNvPr>
          <p:cNvSpPr>
            <a:spLocks noGrp="1"/>
          </p:cNvSpPr>
          <p:nvPr>
            <p:ph type="sldNum" sz="quarter" idx="12"/>
          </p:nvPr>
        </p:nvSpPr>
        <p:spPr/>
        <p:txBody>
          <a:bodyPr/>
          <a:lstStyle/>
          <a:p>
            <a:fld id="{037E7E2E-B511-5A46-8D59-E768D76A4EF3}" type="slidenum">
              <a:rPr lang="en-US" smtClean="0"/>
              <a:t>‹#›</a:t>
            </a:fld>
            <a:endParaRPr lang="en-US"/>
          </a:p>
        </p:txBody>
      </p:sp>
    </p:spTree>
    <p:extLst>
      <p:ext uri="{BB962C8B-B14F-4D97-AF65-F5344CB8AC3E}">
        <p14:creationId xmlns:p14="http://schemas.microsoft.com/office/powerpoint/2010/main" val="3283014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507B07-72D8-FA4D-B258-37F7561C25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1D6911-EB7F-2F4A-AAE3-775E4389F3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872DA2-20B0-FE40-98F3-A8E4F03D4706}"/>
              </a:ext>
            </a:extLst>
          </p:cNvPr>
          <p:cNvSpPr>
            <a:spLocks noGrp="1"/>
          </p:cNvSpPr>
          <p:nvPr>
            <p:ph type="dt" sz="half" idx="10"/>
          </p:nvPr>
        </p:nvSpPr>
        <p:spPr/>
        <p:txBody>
          <a:bodyPr/>
          <a:lstStyle/>
          <a:p>
            <a:fld id="{0DF37946-A20B-3741-8B3E-402B8DBF602B}" type="datetimeFigureOut">
              <a:rPr lang="en-US" smtClean="0"/>
              <a:t>10/19/21</a:t>
            </a:fld>
            <a:endParaRPr lang="en-US"/>
          </a:p>
        </p:txBody>
      </p:sp>
      <p:sp>
        <p:nvSpPr>
          <p:cNvPr id="5" name="Footer Placeholder 4">
            <a:extLst>
              <a:ext uri="{FF2B5EF4-FFF2-40B4-BE49-F238E27FC236}">
                <a16:creationId xmlns:a16="http://schemas.microsoft.com/office/drawing/2014/main" id="{20814116-7816-164C-98B6-179E224CC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A81D5-D807-CA44-82B4-BE0537B454BB}"/>
              </a:ext>
            </a:extLst>
          </p:cNvPr>
          <p:cNvSpPr>
            <a:spLocks noGrp="1"/>
          </p:cNvSpPr>
          <p:nvPr>
            <p:ph type="sldNum" sz="quarter" idx="12"/>
          </p:nvPr>
        </p:nvSpPr>
        <p:spPr/>
        <p:txBody>
          <a:bodyPr/>
          <a:lstStyle/>
          <a:p>
            <a:fld id="{037E7E2E-B511-5A46-8D59-E768D76A4EF3}" type="slidenum">
              <a:rPr lang="en-US" smtClean="0"/>
              <a:t>‹#›</a:t>
            </a:fld>
            <a:endParaRPr lang="en-US"/>
          </a:p>
        </p:txBody>
      </p:sp>
    </p:spTree>
    <p:extLst>
      <p:ext uri="{BB962C8B-B14F-4D97-AF65-F5344CB8AC3E}">
        <p14:creationId xmlns:p14="http://schemas.microsoft.com/office/powerpoint/2010/main" val="467341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B768-8BA5-434F-8CBD-D4E2FD00ED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ED8EB-C6BC-9346-8B8F-6861E198C8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2CA6D-EC9D-B94F-94E1-1A10DC6CEFC8}"/>
              </a:ext>
            </a:extLst>
          </p:cNvPr>
          <p:cNvSpPr>
            <a:spLocks noGrp="1"/>
          </p:cNvSpPr>
          <p:nvPr>
            <p:ph type="dt" sz="half" idx="10"/>
          </p:nvPr>
        </p:nvSpPr>
        <p:spPr/>
        <p:txBody>
          <a:bodyPr/>
          <a:lstStyle/>
          <a:p>
            <a:fld id="{0DF37946-A20B-3741-8B3E-402B8DBF602B}" type="datetimeFigureOut">
              <a:rPr lang="en-US" smtClean="0"/>
              <a:t>10/19/21</a:t>
            </a:fld>
            <a:endParaRPr lang="en-US"/>
          </a:p>
        </p:txBody>
      </p:sp>
      <p:sp>
        <p:nvSpPr>
          <p:cNvPr id="5" name="Footer Placeholder 4">
            <a:extLst>
              <a:ext uri="{FF2B5EF4-FFF2-40B4-BE49-F238E27FC236}">
                <a16:creationId xmlns:a16="http://schemas.microsoft.com/office/drawing/2014/main" id="{CCF52A01-F9FF-4842-BCDE-D42B8E8C2D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94AE61-A328-244F-AFAB-EA8EE5CF4CCA}"/>
              </a:ext>
            </a:extLst>
          </p:cNvPr>
          <p:cNvSpPr>
            <a:spLocks noGrp="1"/>
          </p:cNvSpPr>
          <p:nvPr>
            <p:ph type="sldNum" sz="quarter" idx="12"/>
          </p:nvPr>
        </p:nvSpPr>
        <p:spPr/>
        <p:txBody>
          <a:bodyPr/>
          <a:lstStyle/>
          <a:p>
            <a:fld id="{037E7E2E-B511-5A46-8D59-E768D76A4EF3}" type="slidenum">
              <a:rPr lang="en-US" smtClean="0"/>
              <a:t>‹#›</a:t>
            </a:fld>
            <a:endParaRPr lang="en-US"/>
          </a:p>
        </p:txBody>
      </p:sp>
    </p:spTree>
    <p:extLst>
      <p:ext uri="{BB962C8B-B14F-4D97-AF65-F5344CB8AC3E}">
        <p14:creationId xmlns:p14="http://schemas.microsoft.com/office/powerpoint/2010/main" val="2906108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6AF87-2DB1-5A43-98B0-32CC28CA1F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EF8275-6499-1843-867D-42E8A79DCC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A6971D-E5EB-5C49-ABCA-D6B90507F797}"/>
              </a:ext>
            </a:extLst>
          </p:cNvPr>
          <p:cNvSpPr>
            <a:spLocks noGrp="1"/>
          </p:cNvSpPr>
          <p:nvPr>
            <p:ph type="dt" sz="half" idx="10"/>
          </p:nvPr>
        </p:nvSpPr>
        <p:spPr/>
        <p:txBody>
          <a:bodyPr/>
          <a:lstStyle/>
          <a:p>
            <a:fld id="{0DF37946-A20B-3741-8B3E-402B8DBF602B}" type="datetimeFigureOut">
              <a:rPr lang="en-US" smtClean="0"/>
              <a:t>10/19/21</a:t>
            </a:fld>
            <a:endParaRPr lang="en-US"/>
          </a:p>
        </p:txBody>
      </p:sp>
      <p:sp>
        <p:nvSpPr>
          <p:cNvPr id="5" name="Footer Placeholder 4">
            <a:extLst>
              <a:ext uri="{FF2B5EF4-FFF2-40B4-BE49-F238E27FC236}">
                <a16:creationId xmlns:a16="http://schemas.microsoft.com/office/drawing/2014/main" id="{34F3F6F8-73B0-F240-9BA9-F9E30D3BE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A2927-73E2-C943-A6C8-9049367FFD06}"/>
              </a:ext>
            </a:extLst>
          </p:cNvPr>
          <p:cNvSpPr>
            <a:spLocks noGrp="1"/>
          </p:cNvSpPr>
          <p:nvPr>
            <p:ph type="sldNum" sz="quarter" idx="12"/>
          </p:nvPr>
        </p:nvSpPr>
        <p:spPr/>
        <p:txBody>
          <a:bodyPr/>
          <a:lstStyle/>
          <a:p>
            <a:fld id="{037E7E2E-B511-5A46-8D59-E768D76A4EF3}" type="slidenum">
              <a:rPr lang="en-US" smtClean="0"/>
              <a:t>‹#›</a:t>
            </a:fld>
            <a:endParaRPr lang="en-US"/>
          </a:p>
        </p:txBody>
      </p:sp>
    </p:spTree>
    <p:extLst>
      <p:ext uri="{BB962C8B-B14F-4D97-AF65-F5344CB8AC3E}">
        <p14:creationId xmlns:p14="http://schemas.microsoft.com/office/powerpoint/2010/main" val="3525954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E897-82E9-AA4F-AFFF-8660C2DBBE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A60E3E-8FB6-914C-A06A-CD611B5B80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BF9E83-C557-A243-BB14-31055103D7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EEAA4C-2018-A144-875B-D8C549674012}"/>
              </a:ext>
            </a:extLst>
          </p:cNvPr>
          <p:cNvSpPr>
            <a:spLocks noGrp="1"/>
          </p:cNvSpPr>
          <p:nvPr>
            <p:ph type="dt" sz="half" idx="10"/>
          </p:nvPr>
        </p:nvSpPr>
        <p:spPr/>
        <p:txBody>
          <a:bodyPr/>
          <a:lstStyle/>
          <a:p>
            <a:fld id="{0DF37946-A20B-3741-8B3E-402B8DBF602B}" type="datetimeFigureOut">
              <a:rPr lang="en-US" smtClean="0"/>
              <a:t>10/19/21</a:t>
            </a:fld>
            <a:endParaRPr lang="en-US"/>
          </a:p>
        </p:txBody>
      </p:sp>
      <p:sp>
        <p:nvSpPr>
          <p:cNvPr id="6" name="Footer Placeholder 5">
            <a:extLst>
              <a:ext uri="{FF2B5EF4-FFF2-40B4-BE49-F238E27FC236}">
                <a16:creationId xmlns:a16="http://schemas.microsoft.com/office/drawing/2014/main" id="{8AA63921-0488-1B4F-BC82-EE2D4A49D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2F639-331F-9948-A367-2EA0206AF403}"/>
              </a:ext>
            </a:extLst>
          </p:cNvPr>
          <p:cNvSpPr>
            <a:spLocks noGrp="1"/>
          </p:cNvSpPr>
          <p:nvPr>
            <p:ph type="sldNum" sz="quarter" idx="12"/>
          </p:nvPr>
        </p:nvSpPr>
        <p:spPr/>
        <p:txBody>
          <a:bodyPr/>
          <a:lstStyle/>
          <a:p>
            <a:fld id="{037E7E2E-B511-5A46-8D59-E768D76A4EF3}" type="slidenum">
              <a:rPr lang="en-US" smtClean="0"/>
              <a:t>‹#›</a:t>
            </a:fld>
            <a:endParaRPr lang="en-US"/>
          </a:p>
        </p:txBody>
      </p:sp>
    </p:spTree>
    <p:extLst>
      <p:ext uri="{BB962C8B-B14F-4D97-AF65-F5344CB8AC3E}">
        <p14:creationId xmlns:p14="http://schemas.microsoft.com/office/powerpoint/2010/main" val="4102004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B60BB-9BA1-334A-A5FB-DA8BC1725D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D9766E-8E4E-484F-9FF5-107D0D1D64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5DD9A9-A4FD-2F46-96AC-CAC5C4B056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418D61-DDFA-9E4E-AFE9-AC2749DE9D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4DFB41-7BD3-2F42-87D5-FCE9B82927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042D22-BED8-614C-AB1B-4ED2C7557036}"/>
              </a:ext>
            </a:extLst>
          </p:cNvPr>
          <p:cNvSpPr>
            <a:spLocks noGrp="1"/>
          </p:cNvSpPr>
          <p:nvPr>
            <p:ph type="dt" sz="half" idx="10"/>
          </p:nvPr>
        </p:nvSpPr>
        <p:spPr/>
        <p:txBody>
          <a:bodyPr/>
          <a:lstStyle/>
          <a:p>
            <a:fld id="{0DF37946-A20B-3741-8B3E-402B8DBF602B}" type="datetimeFigureOut">
              <a:rPr lang="en-US" smtClean="0"/>
              <a:t>10/19/21</a:t>
            </a:fld>
            <a:endParaRPr lang="en-US"/>
          </a:p>
        </p:txBody>
      </p:sp>
      <p:sp>
        <p:nvSpPr>
          <p:cNvPr id="8" name="Footer Placeholder 7">
            <a:extLst>
              <a:ext uri="{FF2B5EF4-FFF2-40B4-BE49-F238E27FC236}">
                <a16:creationId xmlns:a16="http://schemas.microsoft.com/office/drawing/2014/main" id="{E12FCC62-45FA-BD41-91E2-0401D7036F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5449A8-7555-5A40-9121-7441ADF2A293}"/>
              </a:ext>
            </a:extLst>
          </p:cNvPr>
          <p:cNvSpPr>
            <a:spLocks noGrp="1"/>
          </p:cNvSpPr>
          <p:nvPr>
            <p:ph type="sldNum" sz="quarter" idx="12"/>
          </p:nvPr>
        </p:nvSpPr>
        <p:spPr/>
        <p:txBody>
          <a:bodyPr/>
          <a:lstStyle/>
          <a:p>
            <a:fld id="{037E7E2E-B511-5A46-8D59-E768D76A4EF3}" type="slidenum">
              <a:rPr lang="en-US" smtClean="0"/>
              <a:t>‹#›</a:t>
            </a:fld>
            <a:endParaRPr lang="en-US"/>
          </a:p>
        </p:txBody>
      </p:sp>
    </p:spTree>
    <p:extLst>
      <p:ext uri="{BB962C8B-B14F-4D97-AF65-F5344CB8AC3E}">
        <p14:creationId xmlns:p14="http://schemas.microsoft.com/office/powerpoint/2010/main" val="3236686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A018A-3F06-B14F-9B48-86C1FB1AA0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3FA797-CD76-1F48-A9BD-49DDEFA28CFA}"/>
              </a:ext>
            </a:extLst>
          </p:cNvPr>
          <p:cNvSpPr>
            <a:spLocks noGrp="1"/>
          </p:cNvSpPr>
          <p:nvPr>
            <p:ph type="dt" sz="half" idx="10"/>
          </p:nvPr>
        </p:nvSpPr>
        <p:spPr/>
        <p:txBody>
          <a:bodyPr/>
          <a:lstStyle/>
          <a:p>
            <a:fld id="{0DF37946-A20B-3741-8B3E-402B8DBF602B}" type="datetimeFigureOut">
              <a:rPr lang="en-US" smtClean="0"/>
              <a:t>10/19/21</a:t>
            </a:fld>
            <a:endParaRPr lang="en-US"/>
          </a:p>
        </p:txBody>
      </p:sp>
      <p:sp>
        <p:nvSpPr>
          <p:cNvPr id="4" name="Footer Placeholder 3">
            <a:extLst>
              <a:ext uri="{FF2B5EF4-FFF2-40B4-BE49-F238E27FC236}">
                <a16:creationId xmlns:a16="http://schemas.microsoft.com/office/drawing/2014/main" id="{C985BD50-D7C2-B944-A582-8E39B1F1C4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6187DD-4BFE-EB4A-9D6D-72A1074FAF34}"/>
              </a:ext>
            </a:extLst>
          </p:cNvPr>
          <p:cNvSpPr>
            <a:spLocks noGrp="1"/>
          </p:cNvSpPr>
          <p:nvPr>
            <p:ph type="sldNum" sz="quarter" idx="12"/>
          </p:nvPr>
        </p:nvSpPr>
        <p:spPr/>
        <p:txBody>
          <a:bodyPr/>
          <a:lstStyle/>
          <a:p>
            <a:fld id="{037E7E2E-B511-5A46-8D59-E768D76A4EF3}" type="slidenum">
              <a:rPr lang="en-US" smtClean="0"/>
              <a:t>‹#›</a:t>
            </a:fld>
            <a:endParaRPr lang="en-US"/>
          </a:p>
        </p:txBody>
      </p:sp>
    </p:spTree>
    <p:extLst>
      <p:ext uri="{BB962C8B-B14F-4D97-AF65-F5344CB8AC3E}">
        <p14:creationId xmlns:p14="http://schemas.microsoft.com/office/powerpoint/2010/main" val="287502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3C458E-A655-5349-A5B3-EF8BADF1A1AC}"/>
              </a:ext>
            </a:extLst>
          </p:cNvPr>
          <p:cNvSpPr>
            <a:spLocks noGrp="1"/>
          </p:cNvSpPr>
          <p:nvPr>
            <p:ph type="dt" sz="half" idx="10"/>
          </p:nvPr>
        </p:nvSpPr>
        <p:spPr/>
        <p:txBody>
          <a:bodyPr/>
          <a:lstStyle/>
          <a:p>
            <a:fld id="{0DF37946-A20B-3741-8B3E-402B8DBF602B}" type="datetimeFigureOut">
              <a:rPr lang="en-US" smtClean="0"/>
              <a:t>10/19/21</a:t>
            </a:fld>
            <a:endParaRPr lang="en-US"/>
          </a:p>
        </p:txBody>
      </p:sp>
      <p:sp>
        <p:nvSpPr>
          <p:cNvPr id="3" name="Footer Placeholder 2">
            <a:extLst>
              <a:ext uri="{FF2B5EF4-FFF2-40B4-BE49-F238E27FC236}">
                <a16:creationId xmlns:a16="http://schemas.microsoft.com/office/drawing/2014/main" id="{D263073D-12B0-394F-A1A9-A15241A1B7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1A7953-0096-E540-9722-8918DC259D89}"/>
              </a:ext>
            </a:extLst>
          </p:cNvPr>
          <p:cNvSpPr>
            <a:spLocks noGrp="1"/>
          </p:cNvSpPr>
          <p:nvPr>
            <p:ph type="sldNum" sz="quarter" idx="12"/>
          </p:nvPr>
        </p:nvSpPr>
        <p:spPr/>
        <p:txBody>
          <a:bodyPr/>
          <a:lstStyle/>
          <a:p>
            <a:fld id="{037E7E2E-B511-5A46-8D59-E768D76A4EF3}" type="slidenum">
              <a:rPr lang="en-US" smtClean="0"/>
              <a:t>‹#›</a:t>
            </a:fld>
            <a:endParaRPr lang="en-US"/>
          </a:p>
        </p:txBody>
      </p:sp>
    </p:spTree>
    <p:extLst>
      <p:ext uri="{BB962C8B-B14F-4D97-AF65-F5344CB8AC3E}">
        <p14:creationId xmlns:p14="http://schemas.microsoft.com/office/powerpoint/2010/main" val="2383154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BBAB-1B26-E04D-9A4B-F903B47AF6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AAF4A0-AE37-1843-8BA5-8E409E995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DF7804-B75A-AC4E-934E-21088663E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0524F-4C20-534C-9F19-D52F5B2C953E}"/>
              </a:ext>
            </a:extLst>
          </p:cNvPr>
          <p:cNvSpPr>
            <a:spLocks noGrp="1"/>
          </p:cNvSpPr>
          <p:nvPr>
            <p:ph type="dt" sz="half" idx="10"/>
          </p:nvPr>
        </p:nvSpPr>
        <p:spPr/>
        <p:txBody>
          <a:bodyPr/>
          <a:lstStyle/>
          <a:p>
            <a:fld id="{0DF37946-A20B-3741-8B3E-402B8DBF602B}" type="datetimeFigureOut">
              <a:rPr lang="en-US" smtClean="0"/>
              <a:t>10/19/21</a:t>
            </a:fld>
            <a:endParaRPr lang="en-US"/>
          </a:p>
        </p:txBody>
      </p:sp>
      <p:sp>
        <p:nvSpPr>
          <p:cNvPr id="6" name="Footer Placeholder 5">
            <a:extLst>
              <a:ext uri="{FF2B5EF4-FFF2-40B4-BE49-F238E27FC236}">
                <a16:creationId xmlns:a16="http://schemas.microsoft.com/office/drawing/2014/main" id="{20EA1A8F-E34F-C54A-9554-6F58F2E52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FD8979-B2F8-AE49-AFC8-EA4A04E8D326}"/>
              </a:ext>
            </a:extLst>
          </p:cNvPr>
          <p:cNvSpPr>
            <a:spLocks noGrp="1"/>
          </p:cNvSpPr>
          <p:nvPr>
            <p:ph type="sldNum" sz="quarter" idx="12"/>
          </p:nvPr>
        </p:nvSpPr>
        <p:spPr/>
        <p:txBody>
          <a:bodyPr/>
          <a:lstStyle/>
          <a:p>
            <a:fld id="{037E7E2E-B511-5A46-8D59-E768D76A4EF3}" type="slidenum">
              <a:rPr lang="en-US" smtClean="0"/>
              <a:t>‹#›</a:t>
            </a:fld>
            <a:endParaRPr lang="en-US"/>
          </a:p>
        </p:txBody>
      </p:sp>
    </p:spTree>
    <p:extLst>
      <p:ext uri="{BB962C8B-B14F-4D97-AF65-F5344CB8AC3E}">
        <p14:creationId xmlns:p14="http://schemas.microsoft.com/office/powerpoint/2010/main" val="3454025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CCFA0-3531-8B40-96D5-FB43A29A8C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79193A-2875-6948-A07F-8BEF5376E5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FD95F9-5B26-4548-AEAE-53885F06A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405554-8537-3944-81D8-7BF66E196A9F}"/>
              </a:ext>
            </a:extLst>
          </p:cNvPr>
          <p:cNvSpPr>
            <a:spLocks noGrp="1"/>
          </p:cNvSpPr>
          <p:nvPr>
            <p:ph type="dt" sz="half" idx="10"/>
          </p:nvPr>
        </p:nvSpPr>
        <p:spPr/>
        <p:txBody>
          <a:bodyPr/>
          <a:lstStyle/>
          <a:p>
            <a:fld id="{0DF37946-A20B-3741-8B3E-402B8DBF602B}" type="datetimeFigureOut">
              <a:rPr lang="en-US" smtClean="0"/>
              <a:t>10/19/21</a:t>
            </a:fld>
            <a:endParaRPr lang="en-US"/>
          </a:p>
        </p:txBody>
      </p:sp>
      <p:sp>
        <p:nvSpPr>
          <p:cNvPr id="6" name="Footer Placeholder 5">
            <a:extLst>
              <a:ext uri="{FF2B5EF4-FFF2-40B4-BE49-F238E27FC236}">
                <a16:creationId xmlns:a16="http://schemas.microsoft.com/office/drawing/2014/main" id="{9911B6BF-C4CD-CA4D-B40F-282CEB547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1BA23-899F-0142-946A-4FED9AE107A5}"/>
              </a:ext>
            </a:extLst>
          </p:cNvPr>
          <p:cNvSpPr>
            <a:spLocks noGrp="1"/>
          </p:cNvSpPr>
          <p:nvPr>
            <p:ph type="sldNum" sz="quarter" idx="12"/>
          </p:nvPr>
        </p:nvSpPr>
        <p:spPr/>
        <p:txBody>
          <a:bodyPr/>
          <a:lstStyle/>
          <a:p>
            <a:fld id="{037E7E2E-B511-5A46-8D59-E768D76A4EF3}" type="slidenum">
              <a:rPr lang="en-US" smtClean="0"/>
              <a:t>‹#›</a:t>
            </a:fld>
            <a:endParaRPr lang="en-US"/>
          </a:p>
        </p:txBody>
      </p:sp>
    </p:spTree>
    <p:extLst>
      <p:ext uri="{BB962C8B-B14F-4D97-AF65-F5344CB8AC3E}">
        <p14:creationId xmlns:p14="http://schemas.microsoft.com/office/powerpoint/2010/main" val="411114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0C5B27-07C0-3B4E-BD79-05125FB8FD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268CA-4194-B044-9839-4BF7BA971D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270B7B-4654-3444-B12F-049B051EB1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F37946-A20B-3741-8B3E-402B8DBF602B}" type="datetimeFigureOut">
              <a:rPr lang="en-US" smtClean="0"/>
              <a:t>10/19/21</a:t>
            </a:fld>
            <a:endParaRPr lang="en-US"/>
          </a:p>
        </p:txBody>
      </p:sp>
      <p:sp>
        <p:nvSpPr>
          <p:cNvPr id="5" name="Footer Placeholder 4">
            <a:extLst>
              <a:ext uri="{FF2B5EF4-FFF2-40B4-BE49-F238E27FC236}">
                <a16:creationId xmlns:a16="http://schemas.microsoft.com/office/drawing/2014/main" id="{8C5268B9-F234-0E4F-B23C-C3F2C06E07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631A6A-1D52-4B45-AFAE-678F99115C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7E7E2E-B511-5A46-8D59-E768D76A4EF3}" type="slidenum">
              <a:rPr lang="en-US" smtClean="0"/>
              <a:t>‹#›</a:t>
            </a:fld>
            <a:endParaRPr lang="en-US"/>
          </a:p>
        </p:txBody>
      </p:sp>
    </p:spTree>
    <p:extLst>
      <p:ext uri="{BB962C8B-B14F-4D97-AF65-F5344CB8AC3E}">
        <p14:creationId xmlns:p14="http://schemas.microsoft.com/office/powerpoint/2010/main" val="290586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hyperlink" Target="https://creativecommons.org/licenses/by-sa/3.0/" TargetMode="External"/><Relationship Id="rId3" Type="http://schemas.openxmlformats.org/officeDocument/2006/relationships/slide" Target="slide4.xml"/><Relationship Id="rId7" Type="http://schemas.openxmlformats.org/officeDocument/2006/relationships/hyperlink" Target="https://creativecommons.org/licenses/by-nc-sa/3.0/" TargetMode="External"/><Relationship Id="rId12" Type="http://schemas.openxmlformats.org/officeDocument/2006/relationships/hyperlink" Target="http://travel.stackexchange.com/questions/87264/elevated-viewpoint-to-photograph-burj-khalifa-dubai" TargetMode="Externa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hyperlink" Target="https://www.flickr.com/photos/lukezemephotography/8233073411/" TargetMode="External"/><Relationship Id="rId11" Type="http://schemas.openxmlformats.org/officeDocument/2006/relationships/image" Target="../media/image3.jpg"/><Relationship Id="rId5" Type="http://schemas.openxmlformats.org/officeDocument/2006/relationships/image" Target="../media/image1.jpg"/><Relationship Id="rId10" Type="http://schemas.openxmlformats.org/officeDocument/2006/relationships/hyperlink" Target="https://creativecommons.org/licenses/by-nc-nd/3.0/" TargetMode="External"/><Relationship Id="rId4" Type="http://schemas.openxmlformats.org/officeDocument/2006/relationships/slide" Target="slide5.xml"/><Relationship Id="rId9" Type="http://schemas.openxmlformats.org/officeDocument/2006/relationships/hyperlink" Target="http://www.brucebriscoe.com/bali/misc.htm"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yournorthcounty.com/sushi-san-diego-north-county/" TargetMode="External"/><Relationship Id="rId3" Type="http://schemas.openxmlformats.org/officeDocument/2006/relationships/slide" Target="slide2.xml"/><Relationship Id="rId7" Type="http://schemas.openxmlformats.org/officeDocument/2006/relationships/image" Target="../media/image4.jpg"/><Relationship Id="rId12" Type="http://schemas.openxmlformats.org/officeDocument/2006/relationships/hyperlink" Target="http://commons.wikimedia.org/wiki/File:Lake_Kawaguchiko_Sakura_Mount_Fuji_3.JPG" TargetMode="Externa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image" Target="../media/image6.JPG"/><Relationship Id="rId5" Type="http://schemas.openxmlformats.org/officeDocument/2006/relationships/slide" Target="slide4.xml"/><Relationship Id="rId10" Type="http://schemas.openxmlformats.org/officeDocument/2006/relationships/hyperlink" Target="https://www.flickr.com/photos/stuckincustoms/38063473486" TargetMode="External"/><Relationship Id="rId4" Type="http://schemas.openxmlformats.org/officeDocument/2006/relationships/slide" Target="slide3.xml"/><Relationship Id="rId9"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slide" Target="slide3.xml"/><Relationship Id="rId7" Type="http://schemas.openxmlformats.org/officeDocument/2006/relationships/hyperlink" Target="http://en.wikipedia.org/wiki/File:Dreamland_Beach_(Bali,_Indonesia).jpg" TargetMode="External"/><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hyperlink" Target="https://www.noticiadesalud.com/2020/05/travel-best-luxury-hotels-in-bali-by.html" TargetMode="External"/><Relationship Id="rId5" Type="http://schemas.openxmlformats.org/officeDocument/2006/relationships/slide" Target="slide5.xml"/><Relationship Id="rId10" Type="http://schemas.openxmlformats.org/officeDocument/2006/relationships/image" Target="../media/image9.jpg"/><Relationship Id="rId4" Type="http://schemas.openxmlformats.org/officeDocument/2006/relationships/slide" Target="slide4.xml"/><Relationship Id="rId9" Type="http://schemas.openxmlformats.org/officeDocument/2006/relationships/hyperlink" Target="https://www.flickr.com/photos/joanet/325678901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 Target="slide3.xml"/><Relationship Id="rId7" Type="http://schemas.openxmlformats.org/officeDocument/2006/relationships/hyperlink" Target="https://pxhere.com/en/photo/1168576" TargetMode="External"/><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10.jpg"/><Relationship Id="rId11" Type="http://schemas.openxmlformats.org/officeDocument/2006/relationships/hyperlink" Target="https://commons.wikimedia.org/wiki/File:Dubai_Jumeirah_Beach.JPG" TargetMode="External"/><Relationship Id="rId5" Type="http://schemas.openxmlformats.org/officeDocument/2006/relationships/slide" Target="slide5.xml"/><Relationship Id="rId10" Type="http://schemas.openxmlformats.org/officeDocument/2006/relationships/image" Target="../media/image12.JPG"/><Relationship Id="rId4" Type="http://schemas.openxmlformats.org/officeDocument/2006/relationships/slide" Target="slide4.xml"/><Relationship Id="rId9" Type="http://schemas.openxmlformats.org/officeDocument/2006/relationships/hyperlink" Target="http://liraluis.blogspot.com/2012/12/the-twelve-days-of-christmas-with_6178.html" TargetMode="Externa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21D7-87EB-7F4C-81CF-827FE99CAF59}"/>
              </a:ext>
            </a:extLst>
          </p:cNvPr>
          <p:cNvSpPr>
            <a:spLocks noGrp="1"/>
          </p:cNvSpPr>
          <p:nvPr>
            <p:ph type="ctrTitle"/>
          </p:nvPr>
        </p:nvSpPr>
        <p:spPr>
          <a:xfrm>
            <a:off x="0" y="0"/>
            <a:ext cx="12192000" cy="1202499"/>
          </a:xfrm>
          <a:solidFill>
            <a:schemeClr val="accent1">
              <a:lumMod val="20000"/>
              <a:lumOff val="80000"/>
            </a:schemeClr>
          </a:solidFill>
        </p:spPr>
        <p:txBody>
          <a:bodyPr/>
          <a:lstStyle/>
          <a:p>
            <a:r>
              <a:rPr lang="en-US" dirty="0">
                <a:latin typeface="Times New Roman" panose="02020603050405020304" pitchFamily="18" charset="0"/>
                <a:cs typeface="Times New Roman" panose="02020603050405020304" pitchFamily="18" charset="0"/>
              </a:rPr>
              <a:t>Places you must Visit</a:t>
            </a:r>
          </a:p>
        </p:txBody>
      </p:sp>
      <p:sp>
        <p:nvSpPr>
          <p:cNvPr id="3" name="Subtitle 2">
            <a:extLst>
              <a:ext uri="{FF2B5EF4-FFF2-40B4-BE49-F238E27FC236}">
                <a16:creationId xmlns:a16="http://schemas.microsoft.com/office/drawing/2014/main" id="{86707C5C-6BF7-6244-A577-47C46D367BEC}"/>
              </a:ext>
            </a:extLst>
          </p:cNvPr>
          <p:cNvSpPr>
            <a:spLocks noGrp="1"/>
          </p:cNvSpPr>
          <p:nvPr>
            <p:ph type="subTitle" idx="1"/>
          </p:nvPr>
        </p:nvSpPr>
        <p:spPr>
          <a:xfrm>
            <a:off x="0" y="6012492"/>
            <a:ext cx="12192000" cy="845507"/>
          </a:xfrm>
        </p:spPr>
        <p:txBody>
          <a:bodyPr/>
          <a:lstStyle/>
          <a:p>
            <a:r>
              <a:rPr lang="en-US" dirty="0">
                <a:latin typeface="Times New Roman" panose="02020603050405020304" pitchFamily="18" charset="0"/>
                <a:cs typeface="Times New Roman" panose="02020603050405020304" pitchFamily="18" charset="0"/>
              </a:rPr>
              <a:t>Footer</a:t>
            </a:r>
          </a:p>
        </p:txBody>
      </p:sp>
      <p:sp>
        <p:nvSpPr>
          <p:cNvPr id="5" name="Rounded Rectangle 4">
            <a:extLst>
              <a:ext uri="{FF2B5EF4-FFF2-40B4-BE49-F238E27FC236}">
                <a16:creationId xmlns:a16="http://schemas.microsoft.com/office/drawing/2014/main" id="{9CD1DEB2-401D-EB45-BEB7-2F34A679D6E5}"/>
              </a:ext>
            </a:extLst>
          </p:cNvPr>
          <p:cNvSpPr/>
          <p:nvPr/>
        </p:nvSpPr>
        <p:spPr>
          <a:xfrm>
            <a:off x="131523" y="2097925"/>
            <a:ext cx="2594976" cy="261223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701B36D-CEFB-7A41-823B-35218B05B590}"/>
              </a:ext>
            </a:extLst>
          </p:cNvPr>
          <p:cNvSpPr/>
          <p:nvPr/>
        </p:nvSpPr>
        <p:spPr>
          <a:xfrm>
            <a:off x="4734838" y="2097925"/>
            <a:ext cx="2594976" cy="261223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1D771CD-18CC-7F48-ADFA-EF0213174449}"/>
              </a:ext>
            </a:extLst>
          </p:cNvPr>
          <p:cNvSpPr/>
          <p:nvPr/>
        </p:nvSpPr>
        <p:spPr>
          <a:xfrm>
            <a:off x="9434186" y="2097925"/>
            <a:ext cx="2594976" cy="261223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C106678-F2D0-0C4B-88C8-80557F033499}"/>
              </a:ext>
            </a:extLst>
          </p:cNvPr>
          <p:cNvSpPr txBox="1"/>
          <p:nvPr/>
        </p:nvSpPr>
        <p:spPr>
          <a:xfrm>
            <a:off x="451981" y="2135504"/>
            <a:ext cx="190395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Japan</a:t>
            </a:r>
          </a:p>
        </p:txBody>
      </p:sp>
      <p:sp>
        <p:nvSpPr>
          <p:cNvPr id="9" name="TextBox 8">
            <a:extLst>
              <a:ext uri="{FF2B5EF4-FFF2-40B4-BE49-F238E27FC236}">
                <a16:creationId xmlns:a16="http://schemas.microsoft.com/office/drawing/2014/main" id="{F8394A78-C91D-8242-921D-D795672C8243}"/>
              </a:ext>
            </a:extLst>
          </p:cNvPr>
          <p:cNvSpPr txBox="1"/>
          <p:nvPr/>
        </p:nvSpPr>
        <p:spPr>
          <a:xfrm>
            <a:off x="5165304" y="2139134"/>
            <a:ext cx="1728591"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Bali</a:t>
            </a:r>
          </a:p>
        </p:txBody>
      </p:sp>
      <p:sp>
        <p:nvSpPr>
          <p:cNvPr id="10" name="TextBox 9">
            <a:extLst>
              <a:ext uri="{FF2B5EF4-FFF2-40B4-BE49-F238E27FC236}">
                <a16:creationId xmlns:a16="http://schemas.microsoft.com/office/drawing/2014/main" id="{2B642F80-4892-5B4D-89A2-E640C1F92D65}"/>
              </a:ext>
            </a:extLst>
          </p:cNvPr>
          <p:cNvSpPr txBox="1"/>
          <p:nvPr/>
        </p:nvSpPr>
        <p:spPr>
          <a:xfrm>
            <a:off x="9900781" y="2135504"/>
            <a:ext cx="183923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Dubai</a:t>
            </a:r>
          </a:p>
        </p:txBody>
      </p:sp>
      <p:sp>
        <p:nvSpPr>
          <p:cNvPr id="11" name="TextBox 10">
            <a:extLst>
              <a:ext uri="{FF2B5EF4-FFF2-40B4-BE49-F238E27FC236}">
                <a16:creationId xmlns:a16="http://schemas.microsoft.com/office/drawing/2014/main" id="{5BFFD673-EDD1-8949-8511-DCACCB2B32C2}"/>
              </a:ext>
            </a:extLst>
          </p:cNvPr>
          <p:cNvSpPr txBox="1"/>
          <p:nvPr/>
        </p:nvSpPr>
        <p:spPr>
          <a:xfrm>
            <a:off x="3459271" y="1280880"/>
            <a:ext cx="527345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hlinkClick r:id="" action="ppaction://hlinkshowjump?jump=firstslide"/>
              </a:rPr>
              <a:t>Home</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 action="ppaction://hlinkshowjump?jump=nextslide"/>
              </a:rPr>
              <a:t>Japan</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2" action="ppaction://hlinksldjump"/>
              </a:rPr>
              <a:t>Bali</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3" action="ppaction://hlinksldjump"/>
              </a:rPr>
              <a:t>Dubai </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ction="ppaction://hlinksldjump"/>
              </a:rPr>
              <a:t>About us / Contact Us</a:t>
            </a:r>
            <a:endParaRPr 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A0F3DAA-3150-4646-A587-64DF25E2B63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30330" y="2594909"/>
            <a:ext cx="1843352" cy="1367894"/>
          </a:xfrm>
          <a:prstGeom prst="rect">
            <a:avLst/>
          </a:prstGeom>
        </p:spPr>
      </p:pic>
      <p:sp>
        <p:nvSpPr>
          <p:cNvPr id="14" name="TextBox 13">
            <a:extLst>
              <a:ext uri="{FF2B5EF4-FFF2-40B4-BE49-F238E27FC236}">
                <a16:creationId xmlns:a16="http://schemas.microsoft.com/office/drawing/2014/main" id="{4A0A8B3D-6908-CA44-837B-8802F576FEDD}"/>
              </a:ext>
            </a:extLst>
          </p:cNvPr>
          <p:cNvSpPr txBox="1"/>
          <p:nvPr/>
        </p:nvSpPr>
        <p:spPr>
          <a:xfrm>
            <a:off x="530330" y="3962803"/>
            <a:ext cx="1843352" cy="369332"/>
          </a:xfrm>
          <a:prstGeom prst="rect">
            <a:avLst/>
          </a:prstGeom>
          <a:noFill/>
        </p:spPr>
        <p:txBody>
          <a:bodyPr wrap="square" rtlCol="0">
            <a:spAutoFit/>
          </a:bodyPr>
          <a:lstStyle/>
          <a:p>
            <a:r>
              <a:rPr lang="en-US" sz="900" dirty="0">
                <a:hlinkClick r:id="rId6" tooltip="https://www.flickr.com/photos/lukezemephotography/8233073411/"/>
              </a:rPr>
              <a:t>This Photo</a:t>
            </a:r>
            <a:r>
              <a:rPr lang="en-US" sz="900" dirty="0"/>
              <a:t> by Unknown Author is licensed under </a:t>
            </a:r>
            <a:r>
              <a:rPr lang="en-US" sz="900" dirty="0">
                <a:hlinkClick r:id="rId7" tooltip="https://creativecommons.org/licenses/by-nc-sa/3.0/"/>
              </a:rPr>
              <a:t>CC BY-SA-NC</a:t>
            </a:r>
            <a:endParaRPr lang="en-US" sz="900" dirty="0"/>
          </a:p>
        </p:txBody>
      </p:sp>
      <p:pic>
        <p:nvPicPr>
          <p:cNvPr id="16" name="Picture 15">
            <a:extLst>
              <a:ext uri="{FF2B5EF4-FFF2-40B4-BE49-F238E27FC236}">
                <a16:creationId xmlns:a16="http://schemas.microsoft.com/office/drawing/2014/main" id="{1CC55876-F436-9E45-912C-E070AF3A2A8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165304" y="2527439"/>
            <a:ext cx="1734043" cy="1279734"/>
          </a:xfrm>
          <a:prstGeom prst="rect">
            <a:avLst/>
          </a:prstGeom>
        </p:spPr>
      </p:pic>
      <p:sp>
        <p:nvSpPr>
          <p:cNvPr id="17" name="TextBox 16">
            <a:extLst>
              <a:ext uri="{FF2B5EF4-FFF2-40B4-BE49-F238E27FC236}">
                <a16:creationId xmlns:a16="http://schemas.microsoft.com/office/drawing/2014/main" id="{4C6F3E95-0CA6-3A4F-A329-7A8E0BD36D91}"/>
              </a:ext>
            </a:extLst>
          </p:cNvPr>
          <p:cNvSpPr txBox="1"/>
          <p:nvPr/>
        </p:nvSpPr>
        <p:spPr>
          <a:xfrm>
            <a:off x="5337722" y="3893553"/>
            <a:ext cx="1383753" cy="507831"/>
          </a:xfrm>
          <a:prstGeom prst="rect">
            <a:avLst/>
          </a:prstGeom>
          <a:noFill/>
        </p:spPr>
        <p:txBody>
          <a:bodyPr wrap="square" rtlCol="0">
            <a:spAutoFit/>
          </a:bodyPr>
          <a:lstStyle/>
          <a:p>
            <a:r>
              <a:rPr lang="en-US" sz="900" dirty="0">
                <a:hlinkClick r:id="rId9" tooltip="http://www.brucebriscoe.com/bali/misc.htm"/>
              </a:rPr>
              <a:t>This Photo</a:t>
            </a:r>
            <a:r>
              <a:rPr lang="en-US" sz="900" dirty="0"/>
              <a:t> by Unknown Author is licensed under </a:t>
            </a:r>
            <a:r>
              <a:rPr lang="en-US" sz="900" dirty="0">
                <a:hlinkClick r:id="rId10" tooltip="https://creativecommons.org/licenses/by-nc-nd/3.0/"/>
              </a:rPr>
              <a:t>CC BY-NC-ND</a:t>
            </a:r>
            <a:endParaRPr lang="en-US" sz="900" dirty="0"/>
          </a:p>
        </p:txBody>
      </p:sp>
      <p:pic>
        <p:nvPicPr>
          <p:cNvPr id="19" name="Picture 18">
            <a:extLst>
              <a:ext uri="{FF2B5EF4-FFF2-40B4-BE49-F238E27FC236}">
                <a16:creationId xmlns:a16="http://schemas.microsoft.com/office/drawing/2014/main" id="{A7E53E0C-4E25-4146-9FF4-0B079DCD3744}"/>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9568963" y="2567479"/>
            <a:ext cx="2325422" cy="1243627"/>
          </a:xfrm>
          <a:prstGeom prst="rect">
            <a:avLst/>
          </a:prstGeom>
        </p:spPr>
      </p:pic>
      <p:sp>
        <p:nvSpPr>
          <p:cNvPr id="20" name="TextBox 19">
            <a:extLst>
              <a:ext uri="{FF2B5EF4-FFF2-40B4-BE49-F238E27FC236}">
                <a16:creationId xmlns:a16="http://schemas.microsoft.com/office/drawing/2014/main" id="{D787D562-B09D-9C49-BD55-F22B20AB1985}"/>
              </a:ext>
            </a:extLst>
          </p:cNvPr>
          <p:cNvSpPr txBox="1"/>
          <p:nvPr/>
        </p:nvSpPr>
        <p:spPr>
          <a:xfrm>
            <a:off x="9897588" y="3962803"/>
            <a:ext cx="1764082" cy="369332"/>
          </a:xfrm>
          <a:prstGeom prst="rect">
            <a:avLst/>
          </a:prstGeom>
          <a:noFill/>
        </p:spPr>
        <p:txBody>
          <a:bodyPr wrap="square" rtlCol="0">
            <a:spAutoFit/>
          </a:bodyPr>
          <a:lstStyle/>
          <a:p>
            <a:r>
              <a:rPr lang="en-US" sz="900">
                <a:hlinkClick r:id="rId12" tooltip="http://travel.stackexchange.com/questions/87264/elevated-viewpoint-to-photograph-burj-khalifa-dubai"/>
              </a:rPr>
              <a:t>This Photo</a:t>
            </a:r>
            <a:r>
              <a:rPr lang="en-US" sz="900"/>
              <a:t> by Unknown Author is licensed under </a:t>
            </a:r>
            <a:r>
              <a:rPr lang="en-US" sz="900">
                <a:hlinkClick r:id="rId13" tooltip="https://creativecommons.org/licenses/by-sa/3.0/"/>
              </a:rPr>
              <a:t>CC BY-SA</a:t>
            </a:r>
            <a:endParaRPr lang="en-US" sz="900"/>
          </a:p>
        </p:txBody>
      </p:sp>
    </p:spTree>
    <p:extLst>
      <p:ext uri="{BB962C8B-B14F-4D97-AF65-F5344CB8AC3E}">
        <p14:creationId xmlns:p14="http://schemas.microsoft.com/office/powerpoint/2010/main" val="1591597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21D7-87EB-7F4C-81CF-827FE99CAF59}"/>
              </a:ext>
            </a:extLst>
          </p:cNvPr>
          <p:cNvSpPr>
            <a:spLocks noGrp="1"/>
          </p:cNvSpPr>
          <p:nvPr>
            <p:ph type="ctrTitle"/>
          </p:nvPr>
        </p:nvSpPr>
        <p:spPr>
          <a:xfrm>
            <a:off x="0" y="0"/>
            <a:ext cx="12192000" cy="1202499"/>
          </a:xfrm>
          <a:solidFill>
            <a:schemeClr val="accent1">
              <a:lumMod val="20000"/>
              <a:lumOff val="80000"/>
            </a:schemeClr>
          </a:solidFill>
        </p:spPr>
        <p:txBody>
          <a:bodyPr/>
          <a:lstStyle/>
          <a:p>
            <a:r>
              <a:rPr lang="en-US" dirty="0">
                <a:latin typeface="Times New Roman" panose="02020603050405020304" pitchFamily="18" charset="0"/>
                <a:cs typeface="Times New Roman" panose="02020603050405020304" pitchFamily="18" charset="0"/>
              </a:rPr>
              <a:t>Japan</a:t>
            </a:r>
          </a:p>
        </p:txBody>
      </p:sp>
      <p:sp>
        <p:nvSpPr>
          <p:cNvPr id="3" name="Subtitle 2">
            <a:extLst>
              <a:ext uri="{FF2B5EF4-FFF2-40B4-BE49-F238E27FC236}">
                <a16:creationId xmlns:a16="http://schemas.microsoft.com/office/drawing/2014/main" id="{86707C5C-6BF7-6244-A577-47C46D367BEC}"/>
              </a:ext>
            </a:extLst>
          </p:cNvPr>
          <p:cNvSpPr>
            <a:spLocks noGrp="1"/>
          </p:cNvSpPr>
          <p:nvPr>
            <p:ph type="subTitle" idx="1"/>
          </p:nvPr>
        </p:nvSpPr>
        <p:spPr>
          <a:xfrm>
            <a:off x="12525" y="6591900"/>
            <a:ext cx="12192000" cy="355580"/>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Footer</a:t>
            </a:r>
          </a:p>
        </p:txBody>
      </p:sp>
      <p:sp>
        <p:nvSpPr>
          <p:cNvPr id="5" name="Rounded Rectangle 4">
            <a:extLst>
              <a:ext uri="{FF2B5EF4-FFF2-40B4-BE49-F238E27FC236}">
                <a16:creationId xmlns:a16="http://schemas.microsoft.com/office/drawing/2014/main" id="{9CD1DEB2-401D-EB45-BEB7-2F34A679D6E5}"/>
              </a:ext>
            </a:extLst>
          </p:cNvPr>
          <p:cNvSpPr/>
          <p:nvPr/>
        </p:nvSpPr>
        <p:spPr>
          <a:xfrm>
            <a:off x="212942" y="1728593"/>
            <a:ext cx="11509332" cy="472231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BFFD673-EDD1-8949-8511-DCACCB2B32C2}"/>
              </a:ext>
            </a:extLst>
          </p:cNvPr>
          <p:cNvSpPr txBox="1"/>
          <p:nvPr/>
        </p:nvSpPr>
        <p:spPr>
          <a:xfrm>
            <a:off x="3459271" y="1280880"/>
            <a:ext cx="527345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hlinkClick r:id="rId2" action="ppaction://hlinksldjump"/>
              </a:rPr>
              <a:t>Home</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3" action="ppaction://hlinksldjump"/>
              </a:rPr>
              <a:t>Japan</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4" action="ppaction://hlinksldjump"/>
              </a:rPr>
              <a:t>Bali</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5" action="ppaction://hlinksldjump"/>
              </a:rPr>
              <a:t>Dubai</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6" action="ppaction://hlinksldjump"/>
              </a:rPr>
              <a:t>About us / Contact Us</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200720E-4F85-8043-BCDE-FA1FB0B2179D}"/>
              </a:ext>
            </a:extLst>
          </p:cNvPr>
          <p:cNvSpPr txBox="1"/>
          <p:nvPr/>
        </p:nvSpPr>
        <p:spPr>
          <a:xfrm>
            <a:off x="422753" y="1913259"/>
            <a:ext cx="2430049"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The Food</a:t>
            </a:r>
          </a:p>
        </p:txBody>
      </p:sp>
      <p:sp>
        <p:nvSpPr>
          <p:cNvPr id="12" name="TextBox 11">
            <a:extLst>
              <a:ext uri="{FF2B5EF4-FFF2-40B4-BE49-F238E27FC236}">
                <a16:creationId xmlns:a16="http://schemas.microsoft.com/office/drawing/2014/main" id="{F526FAF7-B4AD-714F-BA2C-DD1C0F77A4E4}"/>
              </a:ext>
            </a:extLst>
          </p:cNvPr>
          <p:cNvSpPr txBox="1"/>
          <p:nvPr/>
        </p:nvSpPr>
        <p:spPr>
          <a:xfrm>
            <a:off x="4954565" y="1874068"/>
            <a:ext cx="197911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The Attractions</a:t>
            </a:r>
          </a:p>
        </p:txBody>
      </p:sp>
      <p:sp>
        <p:nvSpPr>
          <p:cNvPr id="15" name="TextBox 14">
            <a:extLst>
              <a:ext uri="{FF2B5EF4-FFF2-40B4-BE49-F238E27FC236}">
                <a16:creationId xmlns:a16="http://schemas.microsoft.com/office/drawing/2014/main" id="{70F1C446-B5FA-A644-9A5F-1505BED6DF79}"/>
              </a:ext>
            </a:extLst>
          </p:cNvPr>
          <p:cNvSpPr txBox="1"/>
          <p:nvPr/>
        </p:nvSpPr>
        <p:spPr>
          <a:xfrm>
            <a:off x="9035440" y="1916383"/>
            <a:ext cx="16409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Natures Beauty</a:t>
            </a:r>
          </a:p>
        </p:txBody>
      </p:sp>
      <p:sp>
        <p:nvSpPr>
          <p:cNvPr id="18" name="TextBox 17">
            <a:extLst>
              <a:ext uri="{FF2B5EF4-FFF2-40B4-BE49-F238E27FC236}">
                <a16:creationId xmlns:a16="http://schemas.microsoft.com/office/drawing/2014/main" id="{A292AC57-FF00-FF4E-BCEE-D4E6B252842C}"/>
              </a:ext>
            </a:extLst>
          </p:cNvPr>
          <p:cNvSpPr txBox="1"/>
          <p:nvPr/>
        </p:nvSpPr>
        <p:spPr>
          <a:xfrm>
            <a:off x="469726" y="2323244"/>
            <a:ext cx="2260947" cy="2062103"/>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Japan is known for their fresh fish normally served with  white rice. They are also famous for their sushi and ramen. The delicious food is one of the main attractions for tourist.</a:t>
            </a:r>
          </a:p>
        </p:txBody>
      </p:sp>
      <p:sp>
        <p:nvSpPr>
          <p:cNvPr id="21" name="TextBox 20">
            <a:extLst>
              <a:ext uri="{FF2B5EF4-FFF2-40B4-BE49-F238E27FC236}">
                <a16:creationId xmlns:a16="http://schemas.microsoft.com/office/drawing/2014/main" id="{8A580408-8871-AF42-9336-2A86BBEB395D}"/>
              </a:ext>
            </a:extLst>
          </p:cNvPr>
          <p:cNvSpPr txBox="1"/>
          <p:nvPr/>
        </p:nvSpPr>
        <p:spPr>
          <a:xfrm>
            <a:off x="4595486" y="2644169"/>
            <a:ext cx="3001027" cy="1569660"/>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The Tokyo tower was built in 1958 and still attracts tourist every year. However, they just built Nintendo World which will attract tourist like crazy once the pandemic dies down. </a:t>
            </a:r>
          </a:p>
        </p:txBody>
      </p:sp>
      <p:sp>
        <p:nvSpPr>
          <p:cNvPr id="22" name="TextBox 21">
            <a:extLst>
              <a:ext uri="{FF2B5EF4-FFF2-40B4-BE49-F238E27FC236}">
                <a16:creationId xmlns:a16="http://schemas.microsoft.com/office/drawing/2014/main" id="{AF2C8F12-172B-FB46-9899-3BED8FC8A600}"/>
              </a:ext>
            </a:extLst>
          </p:cNvPr>
          <p:cNvSpPr txBox="1"/>
          <p:nvPr/>
        </p:nvSpPr>
        <p:spPr>
          <a:xfrm>
            <a:off x="8732729" y="2521058"/>
            <a:ext cx="2450926" cy="1815882"/>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Mount Fuji and the cheery blossom trees are enough to convince people to travel to Japan. They also have many famous rivers such as Kamikochi highland river valley </a:t>
            </a:r>
          </a:p>
        </p:txBody>
      </p:sp>
      <p:pic>
        <p:nvPicPr>
          <p:cNvPr id="24" name="Picture 23">
            <a:extLst>
              <a:ext uri="{FF2B5EF4-FFF2-40B4-BE49-F238E27FC236}">
                <a16:creationId xmlns:a16="http://schemas.microsoft.com/office/drawing/2014/main" id="{3EE33020-EBF3-6C44-952E-FAA1034C5F2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33984" y="4398655"/>
            <a:ext cx="2265791" cy="1968809"/>
          </a:xfrm>
          <a:prstGeom prst="rect">
            <a:avLst/>
          </a:prstGeom>
        </p:spPr>
      </p:pic>
      <p:pic>
        <p:nvPicPr>
          <p:cNvPr id="27" name="Picture 26">
            <a:extLst>
              <a:ext uri="{FF2B5EF4-FFF2-40B4-BE49-F238E27FC236}">
                <a16:creationId xmlns:a16="http://schemas.microsoft.com/office/drawing/2014/main" id="{DCBF6281-D653-8044-ABFA-173E68C4278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742145" y="4286245"/>
            <a:ext cx="2854368" cy="1996680"/>
          </a:xfrm>
          <a:prstGeom prst="rect">
            <a:avLst/>
          </a:prstGeom>
        </p:spPr>
      </p:pic>
      <p:pic>
        <p:nvPicPr>
          <p:cNvPr id="30" name="Picture 29">
            <a:extLst>
              <a:ext uri="{FF2B5EF4-FFF2-40B4-BE49-F238E27FC236}">
                <a16:creationId xmlns:a16="http://schemas.microsoft.com/office/drawing/2014/main" id="{33809455-7676-1B46-9084-35D2C78EA0CE}"/>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865427" y="4398655"/>
            <a:ext cx="2318228" cy="1935006"/>
          </a:xfrm>
          <a:prstGeom prst="rect">
            <a:avLst/>
          </a:prstGeom>
        </p:spPr>
      </p:pic>
    </p:spTree>
    <p:extLst>
      <p:ext uri="{BB962C8B-B14F-4D97-AF65-F5344CB8AC3E}">
        <p14:creationId xmlns:p14="http://schemas.microsoft.com/office/powerpoint/2010/main" val="2599075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21D7-87EB-7F4C-81CF-827FE99CAF59}"/>
              </a:ext>
            </a:extLst>
          </p:cNvPr>
          <p:cNvSpPr>
            <a:spLocks noGrp="1"/>
          </p:cNvSpPr>
          <p:nvPr>
            <p:ph type="ctrTitle"/>
          </p:nvPr>
        </p:nvSpPr>
        <p:spPr>
          <a:xfrm>
            <a:off x="0" y="0"/>
            <a:ext cx="12192000" cy="1202499"/>
          </a:xfrm>
          <a:solidFill>
            <a:schemeClr val="accent1">
              <a:lumMod val="20000"/>
              <a:lumOff val="80000"/>
            </a:schemeClr>
          </a:solidFill>
        </p:spPr>
        <p:txBody>
          <a:bodyPr/>
          <a:lstStyle/>
          <a:p>
            <a:r>
              <a:rPr lang="en-US" dirty="0">
                <a:latin typeface="Times New Roman" panose="02020603050405020304" pitchFamily="18" charset="0"/>
                <a:cs typeface="Times New Roman" panose="02020603050405020304" pitchFamily="18" charset="0"/>
              </a:rPr>
              <a:t>Bali</a:t>
            </a:r>
          </a:p>
        </p:txBody>
      </p:sp>
      <p:sp>
        <p:nvSpPr>
          <p:cNvPr id="3" name="Subtitle 2">
            <a:extLst>
              <a:ext uri="{FF2B5EF4-FFF2-40B4-BE49-F238E27FC236}">
                <a16:creationId xmlns:a16="http://schemas.microsoft.com/office/drawing/2014/main" id="{86707C5C-6BF7-6244-A577-47C46D367BEC}"/>
              </a:ext>
            </a:extLst>
          </p:cNvPr>
          <p:cNvSpPr>
            <a:spLocks noGrp="1"/>
          </p:cNvSpPr>
          <p:nvPr>
            <p:ph type="subTitle" idx="1"/>
          </p:nvPr>
        </p:nvSpPr>
        <p:spPr>
          <a:xfrm>
            <a:off x="0" y="6580802"/>
            <a:ext cx="12192000" cy="355580"/>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Footer</a:t>
            </a:r>
          </a:p>
        </p:txBody>
      </p:sp>
      <p:sp>
        <p:nvSpPr>
          <p:cNvPr id="5" name="Rounded Rectangle 4">
            <a:extLst>
              <a:ext uri="{FF2B5EF4-FFF2-40B4-BE49-F238E27FC236}">
                <a16:creationId xmlns:a16="http://schemas.microsoft.com/office/drawing/2014/main" id="{9CD1DEB2-401D-EB45-BEB7-2F34A679D6E5}"/>
              </a:ext>
            </a:extLst>
          </p:cNvPr>
          <p:cNvSpPr/>
          <p:nvPr/>
        </p:nvSpPr>
        <p:spPr>
          <a:xfrm>
            <a:off x="212942" y="1828800"/>
            <a:ext cx="11509332" cy="464715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BFFD673-EDD1-8949-8511-DCACCB2B32C2}"/>
              </a:ext>
            </a:extLst>
          </p:cNvPr>
          <p:cNvSpPr txBox="1"/>
          <p:nvPr/>
        </p:nvSpPr>
        <p:spPr>
          <a:xfrm>
            <a:off x="3459271" y="1280880"/>
            <a:ext cx="527345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hlinkClick r:id="" action="ppaction://hlinkshowjump?jump=firstslide"/>
              </a:rPr>
              <a:t>Home</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2" action="ppaction://hlinksldjump"/>
              </a:rPr>
              <a:t>Japan</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3" action="ppaction://hlinksldjump"/>
              </a:rPr>
              <a:t>Bali</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4" action="ppaction://hlinksldjump"/>
              </a:rPr>
              <a:t>Dubai</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5" action="ppaction://hlinksldjump"/>
              </a:rPr>
              <a:t>About us / Contact Us</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67824CF-B5D6-D54A-AC5A-34CC1CB2BF7E}"/>
              </a:ext>
            </a:extLst>
          </p:cNvPr>
          <p:cNvSpPr txBox="1"/>
          <p:nvPr/>
        </p:nvSpPr>
        <p:spPr>
          <a:xfrm>
            <a:off x="1069931" y="1828800"/>
            <a:ext cx="156575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Beaches</a:t>
            </a:r>
          </a:p>
        </p:txBody>
      </p:sp>
      <p:sp>
        <p:nvSpPr>
          <p:cNvPr id="7" name="TextBox 6">
            <a:extLst>
              <a:ext uri="{FF2B5EF4-FFF2-40B4-BE49-F238E27FC236}">
                <a16:creationId xmlns:a16="http://schemas.microsoft.com/office/drawing/2014/main" id="{594EFFCD-F1F8-0B43-8ECD-952F00222657}"/>
              </a:ext>
            </a:extLst>
          </p:cNvPr>
          <p:cNvSpPr txBox="1"/>
          <p:nvPr/>
        </p:nvSpPr>
        <p:spPr>
          <a:xfrm>
            <a:off x="4759891" y="1828800"/>
            <a:ext cx="197911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Temples</a:t>
            </a:r>
          </a:p>
        </p:txBody>
      </p:sp>
      <p:sp>
        <p:nvSpPr>
          <p:cNvPr id="8" name="TextBox 7">
            <a:extLst>
              <a:ext uri="{FF2B5EF4-FFF2-40B4-BE49-F238E27FC236}">
                <a16:creationId xmlns:a16="http://schemas.microsoft.com/office/drawing/2014/main" id="{EB507688-C646-D74D-B03A-A910678E4E70}"/>
              </a:ext>
            </a:extLst>
          </p:cNvPr>
          <p:cNvSpPr txBox="1"/>
          <p:nvPr/>
        </p:nvSpPr>
        <p:spPr>
          <a:xfrm>
            <a:off x="8732729" y="1828800"/>
            <a:ext cx="2089759"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Island of the Gods</a:t>
            </a:r>
          </a:p>
        </p:txBody>
      </p:sp>
      <p:sp>
        <p:nvSpPr>
          <p:cNvPr id="9" name="TextBox 8">
            <a:extLst>
              <a:ext uri="{FF2B5EF4-FFF2-40B4-BE49-F238E27FC236}">
                <a16:creationId xmlns:a16="http://schemas.microsoft.com/office/drawing/2014/main" id="{37C6398C-4EEB-1D4C-80A3-18A9D0E99C9D}"/>
              </a:ext>
            </a:extLst>
          </p:cNvPr>
          <p:cNvSpPr txBox="1"/>
          <p:nvPr/>
        </p:nvSpPr>
        <p:spPr>
          <a:xfrm>
            <a:off x="586634" y="2724226"/>
            <a:ext cx="2532346" cy="2062103"/>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Bali is known for their exotic beaches that include black-sand beaches and private beaches for travelers. These beaches even offer Scooba diving with the chance of seeing exotic animals.  </a:t>
            </a:r>
          </a:p>
        </p:txBody>
      </p:sp>
      <p:sp>
        <p:nvSpPr>
          <p:cNvPr id="10" name="TextBox 9">
            <a:extLst>
              <a:ext uri="{FF2B5EF4-FFF2-40B4-BE49-F238E27FC236}">
                <a16:creationId xmlns:a16="http://schemas.microsoft.com/office/drawing/2014/main" id="{17972859-921A-6046-90E6-415FFEA92FBA}"/>
              </a:ext>
            </a:extLst>
          </p:cNvPr>
          <p:cNvSpPr txBox="1"/>
          <p:nvPr/>
        </p:nvSpPr>
        <p:spPr>
          <a:xfrm>
            <a:off x="4483274" y="2724226"/>
            <a:ext cx="2532346" cy="2062103"/>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The number of temples located in Bali were created for religion purposes. Which makes them a must while visiting. It allows you to experience an unique experience as if you were the one living there.   </a:t>
            </a:r>
          </a:p>
        </p:txBody>
      </p:sp>
      <p:sp>
        <p:nvSpPr>
          <p:cNvPr id="14" name="TextBox 13">
            <a:extLst>
              <a:ext uri="{FF2B5EF4-FFF2-40B4-BE49-F238E27FC236}">
                <a16:creationId xmlns:a16="http://schemas.microsoft.com/office/drawing/2014/main" id="{C2EF9518-2181-BF42-8D1A-36382C565B8B}"/>
              </a:ext>
            </a:extLst>
          </p:cNvPr>
          <p:cNvSpPr txBox="1"/>
          <p:nvPr/>
        </p:nvSpPr>
        <p:spPr>
          <a:xfrm>
            <a:off x="8928447" y="2724226"/>
            <a:ext cx="2317316" cy="2062103"/>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This name was given due to religion reasons and the tropical paradise it offers.  The culture of this island is what they care for most. They celebrate with festivals and The day of silence every year.</a:t>
            </a:r>
          </a:p>
        </p:txBody>
      </p:sp>
      <p:pic>
        <p:nvPicPr>
          <p:cNvPr id="17" name="Picture 16">
            <a:extLst>
              <a:ext uri="{FF2B5EF4-FFF2-40B4-BE49-F238E27FC236}">
                <a16:creationId xmlns:a16="http://schemas.microsoft.com/office/drawing/2014/main" id="{24CB04FD-4AC1-8C4E-B2E4-8156AC95276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90321" y="4762914"/>
            <a:ext cx="2324971" cy="1545577"/>
          </a:xfrm>
          <a:prstGeom prst="rect">
            <a:avLst/>
          </a:prstGeom>
        </p:spPr>
      </p:pic>
      <p:pic>
        <p:nvPicPr>
          <p:cNvPr id="23" name="Picture 22">
            <a:extLst>
              <a:ext uri="{FF2B5EF4-FFF2-40B4-BE49-F238E27FC236}">
                <a16:creationId xmlns:a16="http://schemas.microsoft.com/office/drawing/2014/main" id="{7BA0B47C-AFCA-3240-9EB9-DBE7339BFE9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13130" y="4786329"/>
            <a:ext cx="2217024" cy="1522162"/>
          </a:xfrm>
          <a:prstGeom prst="rect">
            <a:avLst/>
          </a:prstGeom>
        </p:spPr>
      </p:pic>
      <p:pic>
        <p:nvPicPr>
          <p:cNvPr id="38" name="Picture 37">
            <a:extLst>
              <a:ext uri="{FF2B5EF4-FFF2-40B4-BE49-F238E27FC236}">
                <a16:creationId xmlns:a16="http://schemas.microsoft.com/office/drawing/2014/main" id="{4776DEAB-BB74-A342-956D-5ED46412F3E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841895" y="4762914"/>
            <a:ext cx="2532346" cy="1522162"/>
          </a:xfrm>
          <a:prstGeom prst="rect">
            <a:avLst/>
          </a:prstGeom>
        </p:spPr>
      </p:pic>
    </p:spTree>
    <p:extLst>
      <p:ext uri="{BB962C8B-B14F-4D97-AF65-F5344CB8AC3E}">
        <p14:creationId xmlns:p14="http://schemas.microsoft.com/office/powerpoint/2010/main" val="118261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21D7-87EB-7F4C-81CF-827FE99CAF59}"/>
              </a:ext>
            </a:extLst>
          </p:cNvPr>
          <p:cNvSpPr>
            <a:spLocks noGrp="1"/>
          </p:cNvSpPr>
          <p:nvPr>
            <p:ph type="ctrTitle"/>
          </p:nvPr>
        </p:nvSpPr>
        <p:spPr>
          <a:xfrm>
            <a:off x="0" y="0"/>
            <a:ext cx="12192000" cy="1202499"/>
          </a:xfrm>
          <a:solidFill>
            <a:schemeClr val="accent1">
              <a:lumMod val="20000"/>
              <a:lumOff val="80000"/>
            </a:schemeClr>
          </a:solidFill>
        </p:spPr>
        <p:txBody>
          <a:bodyPr/>
          <a:lstStyle/>
          <a:p>
            <a:r>
              <a:rPr lang="en-US" dirty="0">
                <a:latin typeface="Times New Roman" panose="02020603050405020304" pitchFamily="18" charset="0"/>
                <a:cs typeface="Times New Roman" panose="02020603050405020304" pitchFamily="18" charset="0"/>
              </a:rPr>
              <a:t>Dubai</a:t>
            </a:r>
          </a:p>
        </p:txBody>
      </p:sp>
      <p:sp>
        <p:nvSpPr>
          <p:cNvPr id="3" name="Subtitle 2">
            <a:extLst>
              <a:ext uri="{FF2B5EF4-FFF2-40B4-BE49-F238E27FC236}">
                <a16:creationId xmlns:a16="http://schemas.microsoft.com/office/drawing/2014/main" id="{86707C5C-6BF7-6244-A577-47C46D367BEC}"/>
              </a:ext>
            </a:extLst>
          </p:cNvPr>
          <p:cNvSpPr>
            <a:spLocks noGrp="1"/>
          </p:cNvSpPr>
          <p:nvPr>
            <p:ph type="subTitle" idx="1"/>
          </p:nvPr>
        </p:nvSpPr>
        <p:spPr>
          <a:xfrm>
            <a:off x="0" y="6580802"/>
            <a:ext cx="12192000" cy="355580"/>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Footer</a:t>
            </a:r>
          </a:p>
        </p:txBody>
      </p:sp>
      <p:sp>
        <p:nvSpPr>
          <p:cNvPr id="5" name="Rounded Rectangle 4">
            <a:extLst>
              <a:ext uri="{FF2B5EF4-FFF2-40B4-BE49-F238E27FC236}">
                <a16:creationId xmlns:a16="http://schemas.microsoft.com/office/drawing/2014/main" id="{9CD1DEB2-401D-EB45-BEB7-2F34A679D6E5}"/>
              </a:ext>
            </a:extLst>
          </p:cNvPr>
          <p:cNvSpPr/>
          <p:nvPr/>
        </p:nvSpPr>
        <p:spPr>
          <a:xfrm>
            <a:off x="212942" y="1828800"/>
            <a:ext cx="11509332" cy="4647156"/>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BFFD673-EDD1-8949-8511-DCACCB2B32C2}"/>
              </a:ext>
            </a:extLst>
          </p:cNvPr>
          <p:cNvSpPr txBox="1"/>
          <p:nvPr/>
        </p:nvSpPr>
        <p:spPr>
          <a:xfrm>
            <a:off x="3459271" y="1280880"/>
            <a:ext cx="527345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hlinkClick r:id="" action="ppaction://hlinkshowjump?jump=firstslide"/>
              </a:rPr>
              <a:t>Home</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2" action="ppaction://hlinksldjump"/>
              </a:rPr>
              <a:t>Japan</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3" action="ppaction://hlinksldjump"/>
              </a:rPr>
              <a:t>Bali</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4" action="ppaction://hlinksldjump"/>
              </a:rPr>
              <a:t>Dubai</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5" action="ppaction://hlinksldjump"/>
              </a:rPr>
              <a:t>About us / Contact Us</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57475DA-B160-B74A-ADED-3B265E15CCE6}"/>
              </a:ext>
            </a:extLst>
          </p:cNvPr>
          <p:cNvSpPr txBox="1"/>
          <p:nvPr/>
        </p:nvSpPr>
        <p:spPr>
          <a:xfrm>
            <a:off x="764088" y="1828800"/>
            <a:ext cx="2154476" cy="369332"/>
          </a:xfrm>
          <a:prstGeom prst="rect">
            <a:avLst/>
          </a:prstGeom>
          <a:noFill/>
        </p:spPr>
        <p:txBody>
          <a:bodyPr wrap="square" rtlCol="0">
            <a:spAutoFit/>
          </a:bodyPr>
          <a:lstStyle/>
          <a:p>
            <a:r>
              <a:rPr lang="en-US" dirty="0"/>
              <a:t>Futurist Architecture</a:t>
            </a:r>
          </a:p>
        </p:txBody>
      </p:sp>
      <p:sp>
        <p:nvSpPr>
          <p:cNvPr id="12" name="TextBox 11">
            <a:extLst>
              <a:ext uri="{FF2B5EF4-FFF2-40B4-BE49-F238E27FC236}">
                <a16:creationId xmlns:a16="http://schemas.microsoft.com/office/drawing/2014/main" id="{512553F6-5952-8240-9FEA-A65300A449B0}"/>
              </a:ext>
            </a:extLst>
          </p:cNvPr>
          <p:cNvSpPr txBox="1"/>
          <p:nvPr/>
        </p:nvSpPr>
        <p:spPr>
          <a:xfrm>
            <a:off x="4421687" y="1828800"/>
            <a:ext cx="2379945" cy="369332"/>
          </a:xfrm>
          <a:prstGeom prst="rect">
            <a:avLst/>
          </a:prstGeom>
          <a:noFill/>
        </p:spPr>
        <p:txBody>
          <a:bodyPr wrap="square" rtlCol="0">
            <a:spAutoFit/>
          </a:bodyPr>
          <a:lstStyle/>
          <a:p>
            <a:pPr algn="ctr"/>
            <a:r>
              <a:rPr lang="en-US" dirty="0"/>
              <a:t>Unique Activities</a:t>
            </a:r>
          </a:p>
        </p:txBody>
      </p:sp>
      <p:sp>
        <p:nvSpPr>
          <p:cNvPr id="13" name="TextBox 12">
            <a:extLst>
              <a:ext uri="{FF2B5EF4-FFF2-40B4-BE49-F238E27FC236}">
                <a16:creationId xmlns:a16="http://schemas.microsoft.com/office/drawing/2014/main" id="{E1949E04-8BA7-9D42-8058-2BF937291810}"/>
              </a:ext>
            </a:extLst>
          </p:cNvPr>
          <p:cNvSpPr txBox="1"/>
          <p:nvPr/>
        </p:nvSpPr>
        <p:spPr>
          <a:xfrm>
            <a:off x="8592855" y="1828800"/>
            <a:ext cx="2379945" cy="369332"/>
          </a:xfrm>
          <a:prstGeom prst="rect">
            <a:avLst/>
          </a:prstGeom>
          <a:noFill/>
        </p:spPr>
        <p:txBody>
          <a:bodyPr wrap="square" rtlCol="0">
            <a:spAutoFit/>
          </a:bodyPr>
          <a:lstStyle/>
          <a:p>
            <a:r>
              <a:rPr lang="en-US" dirty="0"/>
              <a:t>Beaches and Weather</a:t>
            </a:r>
          </a:p>
        </p:txBody>
      </p:sp>
      <p:sp>
        <p:nvSpPr>
          <p:cNvPr id="6" name="TextBox 5">
            <a:extLst>
              <a:ext uri="{FF2B5EF4-FFF2-40B4-BE49-F238E27FC236}">
                <a16:creationId xmlns:a16="http://schemas.microsoft.com/office/drawing/2014/main" id="{D1A09B77-462C-4C43-A8E0-C75D4B4D7BA6}"/>
              </a:ext>
            </a:extLst>
          </p:cNvPr>
          <p:cNvSpPr txBox="1"/>
          <p:nvPr/>
        </p:nvSpPr>
        <p:spPr>
          <a:xfrm>
            <a:off x="550416" y="2530136"/>
            <a:ext cx="2368148" cy="1815882"/>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Dubai is home to the tallest building in the world. The Burj Khalifa is surrounded by other unique and tall buildings that have an amazing sight to see at night. </a:t>
            </a:r>
          </a:p>
        </p:txBody>
      </p:sp>
      <p:sp>
        <p:nvSpPr>
          <p:cNvPr id="7" name="TextBox 6">
            <a:extLst>
              <a:ext uri="{FF2B5EF4-FFF2-40B4-BE49-F238E27FC236}">
                <a16:creationId xmlns:a16="http://schemas.microsoft.com/office/drawing/2014/main" id="{35245E84-1DC9-4718-933A-983E296A15F5}"/>
              </a:ext>
            </a:extLst>
          </p:cNvPr>
          <p:cNvSpPr txBox="1"/>
          <p:nvPr/>
        </p:nvSpPr>
        <p:spPr>
          <a:xfrm>
            <a:off x="4705165" y="2432482"/>
            <a:ext cx="2096467" cy="2246769"/>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There are so many unique activities to do that you won’t find anywhere else. Dubai has insane shopping malls that include aquariums and ski slops. Did I mention you can eat a delicious dinner while floating up in the sky? </a:t>
            </a:r>
          </a:p>
        </p:txBody>
      </p:sp>
      <p:sp>
        <p:nvSpPr>
          <p:cNvPr id="8" name="TextBox 7">
            <a:extLst>
              <a:ext uri="{FF2B5EF4-FFF2-40B4-BE49-F238E27FC236}">
                <a16:creationId xmlns:a16="http://schemas.microsoft.com/office/drawing/2014/main" id="{87699854-01CA-4992-83B7-41B510A9D7DA}"/>
              </a:ext>
            </a:extLst>
          </p:cNvPr>
          <p:cNvSpPr txBox="1"/>
          <p:nvPr/>
        </p:nvSpPr>
        <p:spPr>
          <a:xfrm>
            <a:off x="8592855" y="2530136"/>
            <a:ext cx="2379945" cy="2031325"/>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If you enjoy warm weather, you would love to visit here anytime of the year. Dubai is normally warm all year which makes it perfect for their beaches. The beaches have so much variety. There are public, private, and hotel guest only beaches. </a:t>
            </a:r>
          </a:p>
        </p:txBody>
      </p:sp>
      <p:pic>
        <p:nvPicPr>
          <p:cNvPr id="10" name="Picture 9" descr="A city skyline at night&#10;&#10;Description automatically generated with low confidence">
            <a:extLst>
              <a:ext uri="{FF2B5EF4-FFF2-40B4-BE49-F238E27FC236}">
                <a16:creationId xmlns:a16="http://schemas.microsoft.com/office/drawing/2014/main" id="{48396E17-4C9D-4C57-8849-8E36C2673AE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32296" y="4561460"/>
            <a:ext cx="2086267" cy="1581887"/>
          </a:xfrm>
          <a:prstGeom prst="rect">
            <a:avLst/>
          </a:prstGeom>
        </p:spPr>
      </p:pic>
      <p:pic>
        <p:nvPicPr>
          <p:cNvPr id="15" name="Picture 14" descr="A picture containing text, transport, several&#10;&#10;Description automatically generated">
            <a:extLst>
              <a:ext uri="{FF2B5EF4-FFF2-40B4-BE49-F238E27FC236}">
                <a16:creationId xmlns:a16="http://schemas.microsoft.com/office/drawing/2014/main" id="{6223591D-2040-445F-9075-5FE498E71C8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05165" y="4668257"/>
            <a:ext cx="2262188" cy="1475090"/>
          </a:xfrm>
          <a:prstGeom prst="rect">
            <a:avLst/>
          </a:prstGeom>
        </p:spPr>
      </p:pic>
      <p:pic>
        <p:nvPicPr>
          <p:cNvPr id="18" name="Picture 17" descr="A beach with a city in the background&#10;&#10;Description automatically generated with medium confidence">
            <a:extLst>
              <a:ext uri="{FF2B5EF4-FFF2-40B4-BE49-F238E27FC236}">
                <a16:creationId xmlns:a16="http://schemas.microsoft.com/office/drawing/2014/main" id="{DCE89ADE-68FA-4239-A860-255ACD5FA670}"/>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592855" y="4561461"/>
            <a:ext cx="2557510" cy="1704341"/>
          </a:xfrm>
          <a:prstGeom prst="rect">
            <a:avLst/>
          </a:prstGeom>
        </p:spPr>
      </p:pic>
    </p:spTree>
    <p:extLst>
      <p:ext uri="{BB962C8B-B14F-4D97-AF65-F5344CB8AC3E}">
        <p14:creationId xmlns:p14="http://schemas.microsoft.com/office/powerpoint/2010/main" val="4012030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83B4C5-537A-1B46-BB53-99A8385A0209}"/>
              </a:ext>
            </a:extLst>
          </p:cNvPr>
          <p:cNvSpPr>
            <a:spLocks noGrp="1"/>
          </p:cNvSpPr>
          <p:nvPr>
            <p:ph idx="1"/>
          </p:nvPr>
        </p:nvSpPr>
        <p:spPr/>
        <p:txBody>
          <a:bodyPr>
            <a:normAutofit/>
          </a:bodyPr>
          <a:lstStyle/>
          <a:p>
            <a:pPr marL="0" indent="0" algn="ctr">
              <a:lnSpc>
                <a:spcPct val="200000"/>
              </a:lnSpc>
              <a:buNone/>
            </a:pPr>
            <a:r>
              <a:rPr lang="en-US" sz="2000" dirty="0">
                <a:latin typeface="Times New Roman" panose="02020603050405020304" pitchFamily="18" charset="0"/>
                <a:cs typeface="Times New Roman" panose="02020603050405020304" pitchFamily="18" charset="0"/>
              </a:rPr>
              <a:t>We love suggesting new places that you should consider visiting for vacations! We update our website monthly to suggest new places for everyone who keeps up with our page.</a:t>
            </a:r>
          </a:p>
          <a:p>
            <a:pPr marL="0" indent="0" algn="ctr">
              <a:lnSpc>
                <a:spcPct val="200000"/>
              </a:lnSpc>
              <a:buNone/>
            </a:pPr>
            <a:r>
              <a:rPr lang="en-US" sz="2000" dirty="0">
                <a:latin typeface="Times New Roman" panose="02020603050405020304" pitchFamily="18" charset="0"/>
                <a:cs typeface="Times New Roman" panose="02020603050405020304" pitchFamily="18" charset="0"/>
              </a:rPr>
              <a:t>Contact us either by phone or email!</a:t>
            </a:r>
          </a:p>
          <a:p>
            <a:pPr marL="0" indent="0" algn="ctr">
              <a:lnSpc>
                <a:spcPct val="200000"/>
              </a:lnSpc>
              <a:buNone/>
            </a:pPr>
            <a:r>
              <a:rPr lang="en-US" sz="2000" dirty="0">
                <a:latin typeface="Times New Roman" panose="02020603050405020304" pitchFamily="18" charset="0"/>
                <a:cs typeface="Times New Roman" panose="02020603050405020304" pitchFamily="18" charset="0"/>
              </a:rPr>
              <a:t>Phone: (555) 398-3715</a:t>
            </a:r>
          </a:p>
          <a:p>
            <a:pPr marL="0" indent="0" algn="ctr">
              <a:lnSpc>
                <a:spcPct val="200000"/>
              </a:lnSpc>
              <a:buNone/>
            </a:pPr>
            <a:r>
              <a:rPr lang="en-US" sz="2000" dirty="0">
                <a:latin typeface="Times New Roman" panose="02020603050405020304" pitchFamily="18" charset="0"/>
                <a:cs typeface="Times New Roman" panose="02020603050405020304" pitchFamily="18" charset="0"/>
              </a:rPr>
              <a:t>Email: </a:t>
            </a:r>
            <a:r>
              <a:rPr lang="en-US" sz="2000" dirty="0" err="1">
                <a:latin typeface="Times New Roman" panose="02020603050405020304" pitchFamily="18" charset="0"/>
                <a:cs typeface="Times New Roman" panose="02020603050405020304" pitchFamily="18" charset="0"/>
              </a:rPr>
              <a:t>ExploreNewPlaces@gmail.com</a:t>
            </a:r>
            <a:endParaRPr lang="en-US"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F344120-6EBF-BC42-9213-31AC2D228A83}"/>
              </a:ext>
            </a:extLst>
          </p:cNvPr>
          <p:cNvSpPr/>
          <p:nvPr/>
        </p:nvSpPr>
        <p:spPr>
          <a:xfrm>
            <a:off x="-1" y="0"/>
            <a:ext cx="12192000" cy="132982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2B9785F9-0FD5-7044-8AF8-1F5503B3DCC9}"/>
              </a:ext>
            </a:extLst>
          </p:cNvPr>
          <p:cNvSpPr txBox="1"/>
          <p:nvPr/>
        </p:nvSpPr>
        <p:spPr>
          <a:xfrm>
            <a:off x="0" y="292260"/>
            <a:ext cx="12192000"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About Us / Contact Us</a:t>
            </a:r>
          </a:p>
        </p:txBody>
      </p:sp>
      <p:sp>
        <p:nvSpPr>
          <p:cNvPr id="6" name="TextBox 5">
            <a:extLst>
              <a:ext uri="{FF2B5EF4-FFF2-40B4-BE49-F238E27FC236}">
                <a16:creationId xmlns:a16="http://schemas.microsoft.com/office/drawing/2014/main" id="{A145ED62-076D-594B-9099-F080BEC3A2BC}"/>
              </a:ext>
            </a:extLst>
          </p:cNvPr>
          <p:cNvSpPr txBox="1"/>
          <p:nvPr/>
        </p:nvSpPr>
        <p:spPr>
          <a:xfrm>
            <a:off x="0" y="1437414"/>
            <a:ext cx="12191999"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hlinkClick r:id="rId2" action="ppaction://hlinksldjump"/>
              </a:rPr>
              <a:t>Home</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3" action="ppaction://hlinksldjump"/>
              </a:rPr>
              <a:t>Japan </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ction="ppaction://hlinksldjump"/>
              </a:rPr>
              <a:t>Bali</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5" action="ppaction://hlinksldjump"/>
              </a:rPr>
              <a:t>Dubai</a:t>
            </a:r>
            <a:r>
              <a:rPr lang="en-US"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hlinkClick r:id="rId6" action="ppaction://hlinksldjump"/>
              </a:rPr>
              <a:t>About Us / Contact Us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789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515</Words>
  <Application>Microsoft Macintosh PowerPoint</Application>
  <PresentationFormat>Widescreen</PresentationFormat>
  <Paragraphs>42</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Times New Roman</vt:lpstr>
      <vt:lpstr>Office Theme</vt:lpstr>
      <vt:lpstr>Places you must Visit</vt:lpstr>
      <vt:lpstr>Japan</vt:lpstr>
      <vt:lpstr>Bali</vt:lpstr>
      <vt:lpstr>Dubai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Places you must Visit</dc:title>
  <dc:creator>Microsoft Office User</dc:creator>
  <cp:lastModifiedBy>Jacob Eldridge</cp:lastModifiedBy>
  <cp:revision>3</cp:revision>
  <dcterms:created xsi:type="dcterms:W3CDTF">2021-10-12T13:37:29Z</dcterms:created>
  <dcterms:modified xsi:type="dcterms:W3CDTF">2021-10-19T13:47:48Z</dcterms:modified>
</cp:coreProperties>
</file>